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69" r:id="rId1"/>
  </p:sldMasterIdLst>
  <p:sldIdLst>
    <p:sldId id="256" r:id="rId2"/>
    <p:sldId id="265" r:id="rId3"/>
    <p:sldId id="258" r:id="rId4"/>
    <p:sldId id="259" r:id="rId5"/>
    <p:sldId id="257" r:id="rId6"/>
    <p:sldId id="260" r:id="rId7"/>
    <p:sldId id="270" r:id="rId8"/>
    <p:sldId id="261" r:id="rId9"/>
    <p:sldId id="271" r:id="rId10"/>
    <p:sldId id="272" r:id="rId11"/>
    <p:sldId id="262" r:id="rId12"/>
    <p:sldId id="273" r:id="rId13"/>
    <p:sldId id="263" r:id="rId14"/>
    <p:sldId id="274" r:id="rId15"/>
    <p:sldId id="264" r:id="rId16"/>
    <p:sldId id="275" r:id="rId17"/>
    <p:sldId id="266" r:id="rId18"/>
    <p:sldId id="276" r:id="rId19"/>
    <p:sldId id="277" r:id="rId20"/>
    <p:sldId id="278" r:id="rId21"/>
    <p:sldId id="279" r:id="rId22"/>
    <p:sldId id="280" r:id="rId23"/>
    <p:sldId id="281" r:id="rId24"/>
    <p:sldId id="269" r:id="rId25"/>
    <p:sldId id="267"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FD6804-A072-4627-8631-2B2A51627FBA}" type="datetimeFigureOut">
              <a:rPr lang="en-IN" smtClean="0"/>
              <a:t>18-09-2021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3036454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D6804-A072-4627-8631-2B2A51627FBA}" type="datetimeFigureOut">
              <a:rPr lang="en-IN" smtClean="0"/>
              <a:t>18-09-2021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245324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D6804-A072-4627-8631-2B2A51627FBA}" type="datetimeFigureOut">
              <a:rPr lang="en-IN" smtClean="0"/>
              <a:t>18-09-2021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CECE930-8F9D-4F94-8FE3-9219EA3AA7D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73244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4FD6804-A072-4627-8631-2B2A51627FBA}" type="datetimeFigureOut">
              <a:rPr lang="en-IN" smtClean="0"/>
              <a:t>18-09-2021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51392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4FD6804-A072-4627-8631-2B2A51627FBA}" type="datetimeFigureOut">
              <a:rPr lang="en-IN" smtClean="0"/>
              <a:t>18-09-2021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CECE930-8F9D-4F94-8FE3-9219EA3AA7D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90710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4FD6804-A072-4627-8631-2B2A51627FBA}" type="datetimeFigureOut">
              <a:rPr lang="en-IN" smtClean="0"/>
              <a:t>18-09-2021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3980766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D6804-A072-4627-8631-2B2A51627FBA}" type="datetimeFigureOut">
              <a:rPr lang="en-IN" smtClean="0"/>
              <a:t>18-09-2021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4162928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D6804-A072-4627-8631-2B2A51627FBA}" type="datetimeFigureOut">
              <a:rPr lang="en-IN" smtClean="0"/>
              <a:t>18-09-2021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124703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D6804-A072-4627-8631-2B2A51627FBA}" type="datetimeFigureOut">
              <a:rPr lang="en-IN" smtClean="0"/>
              <a:t>18-09-2021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2159474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D6804-A072-4627-8631-2B2A51627FBA}" type="datetimeFigureOut">
              <a:rPr lang="en-IN" smtClean="0"/>
              <a:t>18-09-2021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2952535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FD6804-A072-4627-8631-2B2A51627FBA}" type="datetimeFigureOut">
              <a:rPr lang="en-IN" smtClean="0"/>
              <a:t>18-09-2021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383525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FD6804-A072-4627-8631-2B2A51627FBA}" type="datetimeFigureOut">
              <a:rPr lang="en-IN" smtClean="0"/>
              <a:t>18-09-2021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2223305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FD6804-A072-4627-8631-2B2A51627FBA}" type="datetimeFigureOut">
              <a:rPr lang="en-IN" smtClean="0"/>
              <a:t>18-09-2021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3589539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FD6804-A072-4627-8631-2B2A51627FBA}" type="datetimeFigureOut">
              <a:rPr lang="en-IN" smtClean="0"/>
              <a:t>18-09-2021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1183093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FD6804-A072-4627-8631-2B2A51627FBA}" type="datetimeFigureOut">
              <a:rPr lang="en-IN" smtClean="0"/>
              <a:t>18-09-2021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274650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FD6804-A072-4627-8631-2B2A51627FBA}" type="datetimeFigureOut">
              <a:rPr lang="en-IN" smtClean="0"/>
              <a:t>18-09-2021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CECE930-8F9D-4F94-8FE3-9219EA3AA7D9}" type="slidenum">
              <a:rPr lang="en-IN" smtClean="0"/>
              <a:t>‹#›</a:t>
            </a:fld>
            <a:endParaRPr lang="en-IN"/>
          </a:p>
        </p:txBody>
      </p:sp>
    </p:spTree>
    <p:extLst>
      <p:ext uri="{BB962C8B-B14F-4D97-AF65-F5344CB8AC3E}">
        <p14:creationId xmlns:p14="http://schemas.microsoft.com/office/powerpoint/2010/main" val="837999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4FD6804-A072-4627-8631-2B2A51627FBA}" type="datetimeFigureOut">
              <a:rPr lang="en-IN" smtClean="0"/>
              <a:t>18-09-2021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CECE930-8F9D-4F94-8FE3-9219EA3AA7D9}" type="slidenum">
              <a:rPr lang="en-IN" smtClean="0"/>
              <a:t>‹#›</a:t>
            </a:fld>
            <a:endParaRPr lang="en-IN"/>
          </a:p>
        </p:txBody>
      </p:sp>
    </p:spTree>
    <p:extLst>
      <p:ext uri="{BB962C8B-B14F-4D97-AF65-F5344CB8AC3E}">
        <p14:creationId xmlns:p14="http://schemas.microsoft.com/office/powerpoint/2010/main" val="1881558969"/>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2E9216-7142-4A11-AC91-C8939C5352F8}"/>
              </a:ext>
            </a:extLst>
          </p:cNvPr>
          <p:cNvSpPr txBox="1"/>
          <p:nvPr/>
        </p:nvSpPr>
        <p:spPr>
          <a:xfrm>
            <a:off x="-100013" y="241757"/>
            <a:ext cx="12515851" cy="1077218"/>
          </a:xfrm>
          <a:prstGeom prst="rect">
            <a:avLst/>
          </a:prstGeom>
          <a:noFill/>
        </p:spPr>
        <p:txBody>
          <a:bodyPr wrap="square" rtlCol="0">
            <a:spAutoFit/>
          </a:bodyPr>
          <a:lstStyle/>
          <a:p>
            <a:pPr algn="ctr"/>
            <a:r>
              <a:rPr lang="en-IN" sz="3200" dirty="0"/>
              <a:t>DEPARTMENT OF S PRAYAS CERTIFIED JAVA FULL STACK DEVELOPER</a:t>
            </a:r>
          </a:p>
        </p:txBody>
      </p:sp>
      <p:sp>
        <p:nvSpPr>
          <p:cNvPr id="4" name="TextBox 3">
            <a:extLst>
              <a:ext uri="{FF2B5EF4-FFF2-40B4-BE49-F238E27FC236}">
                <a16:creationId xmlns:a16="http://schemas.microsoft.com/office/drawing/2014/main" id="{39DC45E3-008F-4330-88BA-0038E5C1E6E6}"/>
              </a:ext>
            </a:extLst>
          </p:cNvPr>
          <p:cNvSpPr txBox="1"/>
          <p:nvPr/>
        </p:nvSpPr>
        <p:spPr>
          <a:xfrm>
            <a:off x="1166190" y="1845693"/>
            <a:ext cx="9395791" cy="523220"/>
          </a:xfrm>
          <a:prstGeom prst="rect">
            <a:avLst/>
          </a:prstGeom>
          <a:noFill/>
        </p:spPr>
        <p:txBody>
          <a:bodyPr wrap="square" rtlCol="0">
            <a:spAutoFit/>
          </a:bodyPr>
          <a:lstStyle/>
          <a:p>
            <a:pPr algn="ctr"/>
            <a:r>
              <a:rPr lang="en-IN" sz="2800" dirty="0"/>
              <a:t>EDUBRIDGE INDIA PRIVATE LIMITTED 2021-2022  </a:t>
            </a:r>
          </a:p>
        </p:txBody>
      </p:sp>
      <p:sp>
        <p:nvSpPr>
          <p:cNvPr id="5" name="TextBox 4">
            <a:extLst>
              <a:ext uri="{FF2B5EF4-FFF2-40B4-BE49-F238E27FC236}">
                <a16:creationId xmlns:a16="http://schemas.microsoft.com/office/drawing/2014/main" id="{467845D4-B81B-400B-8260-5D730B373997}"/>
              </a:ext>
            </a:extLst>
          </p:cNvPr>
          <p:cNvSpPr txBox="1"/>
          <p:nvPr/>
        </p:nvSpPr>
        <p:spPr>
          <a:xfrm>
            <a:off x="4227443" y="2822713"/>
            <a:ext cx="3273287" cy="461665"/>
          </a:xfrm>
          <a:prstGeom prst="rect">
            <a:avLst/>
          </a:prstGeom>
          <a:noFill/>
        </p:spPr>
        <p:txBody>
          <a:bodyPr wrap="square" rtlCol="0">
            <a:spAutoFit/>
          </a:bodyPr>
          <a:lstStyle/>
          <a:p>
            <a:pPr algn="ctr"/>
            <a:r>
              <a:rPr lang="en-IN" sz="2400" dirty="0"/>
              <a:t>PRESENTATION</a:t>
            </a:r>
            <a:r>
              <a:rPr lang="en-IN" sz="2000" dirty="0"/>
              <a:t> </a:t>
            </a:r>
            <a:r>
              <a:rPr lang="en-IN" sz="2400" dirty="0"/>
              <a:t>FOR</a:t>
            </a:r>
            <a:endParaRPr lang="en-IN" sz="2000" dirty="0"/>
          </a:p>
        </p:txBody>
      </p:sp>
      <p:sp>
        <p:nvSpPr>
          <p:cNvPr id="6" name="TextBox 5">
            <a:extLst>
              <a:ext uri="{FF2B5EF4-FFF2-40B4-BE49-F238E27FC236}">
                <a16:creationId xmlns:a16="http://schemas.microsoft.com/office/drawing/2014/main" id="{8F137EBE-035A-49D1-BA82-99631A65C4E9}"/>
              </a:ext>
            </a:extLst>
          </p:cNvPr>
          <p:cNvSpPr txBox="1"/>
          <p:nvPr/>
        </p:nvSpPr>
        <p:spPr>
          <a:xfrm>
            <a:off x="3538330" y="3604591"/>
            <a:ext cx="4558748" cy="523220"/>
          </a:xfrm>
          <a:prstGeom prst="rect">
            <a:avLst/>
          </a:prstGeom>
          <a:noFill/>
        </p:spPr>
        <p:txBody>
          <a:bodyPr wrap="square" rtlCol="0">
            <a:spAutoFit/>
          </a:bodyPr>
          <a:lstStyle/>
          <a:p>
            <a:pPr algn="ctr"/>
            <a:r>
              <a:rPr lang="en-IN" sz="2800" b="1" dirty="0"/>
              <a:t>“ COLLEGE WEBSITE”</a:t>
            </a:r>
          </a:p>
        </p:txBody>
      </p:sp>
      <p:sp>
        <p:nvSpPr>
          <p:cNvPr id="7" name="TextBox 6">
            <a:extLst>
              <a:ext uri="{FF2B5EF4-FFF2-40B4-BE49-F238E27FC236}">
                <a16:creationId xmlns:a16="http://schemas.microsoft.com/office/drawing/2014/main" id="{FA207D0A-A7BF-4DEF-A5F5-C2BB4EAEA999}"/>
              </a:ext>
            </a:extLst>
          </p:cNvPr>
          <p:cNvSpPr txBox="1"/>
          <p:nvPr/>
        </p:nvSpPr>
        <p:spPr>
          <a:xfrm>
            <a:off x="4598504" y="4386470"/>
            <a:ext cx="2305879" cy="400110"/>
          </a:xfrm>
          <a:prstGeom prst="rect">
            <a:avLst/>
          </a:prstGeom>
          <a:noFill/>
        </p:spPr>
        <p:txBody>
          <a:bodyPr wrap="square" rtlCol="0">
            <a:spAutoFit/>
          </a:bodyPr>
          <a:lstStyle/>
          <a:p>
            <a:pPr algn="ctr"/>
            <a:r>
              <a:rPr lang="en-IN" sz="2000" b="1" dirty="0"/>
              <a:t>SUBMITTED BY</a:t>
            </a:r>
          </a:p>
        </p:txBody>
      </p:sp>
      <p:sp>
        <p:nvSpPr>
          <p:cNvPr id="10" name="TextBox 9">
            <a:extLst>
              <a:ext uri="{FF2B5EF4-FFF2-40B4-BE49-F238E27FC236}">
                <a16:creationId xmlns:a16="http://schemas.microsoft.com/office/drawing/2014/main" id="{60B6A397-BE31-4B5C-9C6C-0A124DEDDBD6}"/>
              </a:ext>
            </a:extLst>
          </p:cNvPr>
          <p:cNvSpPr txBox="1"/>
          <p:nvPr/>
        </p:nvSpPr>
        <p:spPr>
          <a:xfrm>
            <a:off x="8640417" y="5022574"/>
            <a:ext cx="2729947" cy="400110"/>
          </a:xfrm>
          <a:prstGeom prst="rect">
            <a:avLst/>
          </a:prstGeom>
          <a:noFill/>
        </p:spPr>
        <p:txBody>
          <a:bodyPr wrap="square" rtlCol="0">
            <a:spAutoFit/>
          </a:bodyPr>
          <a:lstStyle/>
          <a:p>
            <a:r>
              <a:rPr lang="en-IN" sz="2000" b="1" dirty="0"/>
              <a:t>Batch No: EON-5755</a:t>
            </a:r>
          </a:p>
        </p:txBody>
      </p:sp>
      <p:sp>
        <p:nvSpPr>
          <p:cNvPr id="11" name="TextBox 10">
            <a:extLst>
              <a:ext uri="{FF2B5EF4-FFF2-40B4-BE49-F238E27FC236}">
                <a16:creationId xmlns:a16="http://schemas.microsoft.com/office/drawing/2014/main" id="{136849F9-7C22-4B69-81B7-991841950030}"/>
              </a:ext>
            </a:extLst>
          </p:cNvPr>
          <p:cNvSpPr txBox="1"/>
          <p:nvPr/>
        </p:nvSpPr>
        <p:spPr>
          <a:xfrm>
            <a:off x="4075042" y="5422684"/>
            <a:ext cx="3869635" cy="461665"/>
          </a:xfrm>
          <a:prstGeom prst="rect">
            <a:avLst/>
          </a:prstGeom>
          <a:noFill/>
        </p:spPr>
        <p:txBody>
          <a:bodyPr wrap="square" rtlCol="0">
            <a:spAutoFit/>
          </a:bodyPr>
          <a:lstStyle/>
          <a:p>
            <a:pPr algn="ctr"/>
            <a:r>
              <a:rPr lang="en-IN" sz="2400" b="1" dirty="0"/>
              <a:t>Under The Guidance Of</a:t>
            </a:r>
          </a:p>
        </p:txBody>
      </p:sp>
      <p:sp>
        <p:nvSpPr>
          <p:cNvPr id="12" name="TextBox 11">
            <a:extLst>
              <a:ext uri="{FF2B5EF4-FFF2-40B4-BE49-F238E27FC236}">
                <a16:creationId xmlns:a16="http://schemas.microsoft.com/office/drawing/2014/main" id="{9563B6A7-164B-4643-A042-872583FF9A88}"/>
              </a:ext>
            </a:extLst>
          </p:cNvPr>
          <p:cNvSpPr txBox="1"/>
          <p:nvPr/>
        </p:nvSpPr>
        <p:spPr>
          <a:xfrm>
            <a:off x="4863546" y="6120343"/>
            <a:ext cx="2292625" cy="400110"/>
          </a:xfrm>
          <a:prstGeom prst="rect">
            <a:avLst/>
          </a:prstGeom>
          <a:noFill/>
        </p:spPr>
        <p:txBody>
          <a:bodyPr wrap="square" rtlCol="0">
            <a:spAutoFit/>
          </a:bodyPr>
          <a:lstStyle/>
          <a:p>
            <a:r>
              <a:rPr lang="en-IN" sz="2000" b="1" dirty="0"/>
              <a:t>Amruta </a:t>
            </a:r>
            <a:r>
              <a:rPr lang="en-IN" sz="2000" b="1" dirty="0" err="1"/>
              <a:t>Deore</a:t>
            </a:r>
            <a:endParaRPr lang="en-IN" sz="2000" b="1" dirty="0"/>
          </a:p>
        </p:txBody>
      </p:sp>
      <p:sp>
        <p:nvSpPr>
          <p:cNvPr id="8" name="TextBox 7">
            <a:extLst>
              <a:ext uri="{FF2B5EF4-FFF2-40B4-BE49-F238E27FC236}">
                <a16:creationId xmlns:a16="http://schemas.microsoft.com/office/drawing/2014/main" id="{C0C58EB3-4D05-4509-9D19-5BCBD0C64C3A}"/>
              </a:ext>
            </a:extLst>
          </p:cNvPr>
          <p:cNvSpPr txBox="1"/>
          <p:nvPr/>
        </p:nvSpPr>
        <p:spPr>
          <a:xfrm>
            <a:off x="1166190" y="5022574"/>
            <a:ext cx="2372140" cy="400110"/>
          </a:xfrm>
          <a:prstGeom prst="rect">
            <a:avLst/>
          </a:prstGeom>
          <a:noFill/>
        </p:spPr>
        <p:txBody>
          <a:bodyPr wrap="square" rtlCol="0">
            <a:spAutoFit/>
          </a:bodyPr>
          <a:lstStyle/>
          <a:p>
            <a:r>
              <a:rPr lang="en-IN" sz="2000" b="1" dirty="0"/>
              <a:t>MISS:  D. ISHA</a:t>
            </a:r>
          </a:p>
        </p:txBody>
      </p:sp>
    </p:spTree>
    <p:extLst>
      <p:ext uri="{BB962C8B-B14F-4D97-AF65-F5344CB8AC3E}">
        <p14:creationId xmlns:p14="http://schemas.microsoft.com/office/powerpoint/2010/main" val="3259446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518E28-C548-4C30-BF9D-9F00D0B0BDDA}"/>
              </a:ext>
            </a:extLst>
          </p:cNvPr>
          <p:cNvPicPr>
            <a:picLocks noChangeAspect="1"/>
          </p:cNvPicPr>
          <p:nvPr/>
        </p:nvPicPr>
        <p:blipFill rotWithShape="1">
          <a:blip r:embed="rId2">
            <a:extLst>
              <a:ext uri="{28A0092B-C50C-407E-A947-70E740481C1C}">
                <a14:useLocalDpi xmlns:a14="http://schemas.microsoft.com/office/drawing/2010/main" val="0"/>
              </a:ext>
            </a:extLst>
          </a:blip>
          <a:srcRect l="978" t="12928" r="1631" b="5486"/>
          <a:stretch/>
        </p:blipFill>
        <p:spPr>
          <a:xfrm>
            <a:off x="0" y="0"/>
            <a:ext cx="12192000" cy="6858000"/>
          </a:xfrm>
          <a:prstGeom prst="rect">
            <a:avLst/>
          </a:prstGeom>
        </p:spPr>
      </p:pic>
    </p:spTree>
    <p:extLst>
      <p:ext uri="{BB962C8B-B14F-4D97-AF65-F5344CB8AC3E}">
        <p14:creationId xmlns:p14="http://schemas.microsoft.com/office/powerpoint/2010/main" val="4278095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A90B9-CC2B-4131-9C64-56F318A19439}"/>
              </a:ext>
            </a:extLst>
          </p:cNvPr>
          <p:cNvSpPr txBox="1"/>
          <p:nvPr/>
        </p:nvSpPr>
        <p:spPr>
          <a:xfrm>
            <a:off x="2928938" y="242888"/>
            <a:ext cx="6272212" cy="70788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IN" sz="4000" b="1" dirty="0"/>
              <a:t>CONTACT US  PAGE </a:t>
            </a:r>
          </a:p>
        </p:txBody>
      </p:sp>
      <p:sp>
        <p:nvSpPr>
          <p:cNvPr id="5" name="TextBox 4">
            <a:extLst>
              <a:ext uri="{FF2B5EF4-FFF2-40B4-BE49-F238E27FC236}">
                <a16:creationId xmlns:a16="http://schemas.microsoft.com/office/drawing/2014/main" id="{9F4B9C31-5603-473C-8522-2BF1552333EA}"/>
              </a:ext>
            </a:extLst>
          </p:cNvPr>
          <p:cNvSpPr txBox="1"/>
          <p:nvPr/>
        </p:nvSpPr>
        <p:spPr>
          <a:xfrm>
            <a:off x="1119188" y="1164134"/>
            <a:ext cx="9891712" cy="5693866"/>
          </a:xfrm>
          <a:prstGeom prst="rect">
            <a:avLst/>
          </a:prstGeom>
          <a:noFill/>
        </p:spPr>
        <p:txBody>
          <a:bodyPr wrap="square" rtlCol="0">
            <a:spAutoFit/>
          </a:bodyPr>
          <a:lstStyle/>
          <a:p>
            <a:pPr marL="457200" indent="-457200" algn="just">
              <a:buFont typeface="Wingdings" panose="05000000000000000000" pitchFamily="2" charset="2"/>
              <a:buChar char="q"/>
            </a:pPr>
            <a:r>
              <a:rPr lang="en-IN" sz="2800" dirty="0"/>
              <a:t>A contact page is a common web page on a website for visitors to contact the organization or individual providing the website.</a:t>
            </a:r>
          </a:p>
          <a:p>
            <a:endParaRPr lang="en-IN" sz="2800" dirty="0"/>
          </a:p>
          <a:p>
            <a:endParaRPr lang="en-IN" sz="2800" dirty="0"/>
          </a:p>
          <a:p>
            <a:pPr marL="457200" indent="-457200">
              <a:buFont typeface="Wingdings" panose="05000000000000000000" pitchFamily="2" charset="2"/>
              <a:buChar char="q"/>
            </a:pPr>
            <a:r>
              <a:rPr lang="en-IN" sz="2800" dirty="0"/>
              <a:t>The page contains one or more of the following items:</a:t>
            </a:r>
          </a:p>
          <a:p>
            <a:endParaRPr lang="en-IN" sz="2800" dirty="0"/>
          </a:p>
          <a:p>
            <a:pPr marL="342900" indent="-342900">
              <a:buFont typeface="Arial" panose="020B0604020202020204" pitchFamily="34" charset="0"/>
              <a:buChar char="•"/>
            </a:pPr>
            <a:r>
              <a:rPr lang="en-IN" sz="2800" dirty="0"/>
              <a:t>E-mail address</a:t>
            </a:r>
          </a:p>
          <a:p>
            <a:pPr marL="342900" indent="-342900">
              <a:buFont typeface="Arial" panose="020B0604020202020204" pitchFamily="34" charset="0"/>
              <a:buChar char="•"/>
            </a:pPr>
            <a:r>
              <a:rPr lang="en-IN" sz="2800" dirty="0"/>
              <a:t>Telephone number</a:t>
            </a:r>
          </a:p>
          <a:p>
            <a:pPr marL="342900" indent="-342900">
              <a:buFont typeface="Arial" panose="020B0604020202020204" pitchFamily="34" charset="0"/>
              <a:buChar char="•"/>
            </a:pPr>
            <a:r>
              <a:rPr lang="en-IN" sz="2800" dirty="0"/>
              <a:t>Postal address </a:t>
            </a:r>
          </a:p>
          <a:p>
            <a:pPr marL="342900" indent="-342900">
              <a:buFont typeface="Arial" panose="020B0604020202020204" pitchFamily="34" charset="0"/>
              <a:buChar char="•"/>
            </a:pPr>
            <a:r>
              <a:rPr lang="en-IN" sz="2800" dirty="0"/>
              <a:t>Sometimes accompanied with  a map showing the location.</a:t>
            </a:r>
          </a:p>
        </p:txBody>
      </p:sp>
    </p:spTree>
    <p:extLst>
      <p:ext uri="{BB962C8B-B14F-4D97-AF65-F5344CB8AC3E}">
        <p14:creationId xmlns:p14="http://schemas.microsoft.com/office/powerpoint/2010/main" val="534154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E5A2BD-4BF7-4F8C-B8C0-AD340F0D09A4}"/>
              </a:ext>
            </a:extLst>
          </p:cNvPr>
          <p:cNvPicPr>
            <a:picLocks noChangeAspect="1"/>
          </p:cNvPicPr>
          <p:nvPr/>
        </p:nvPicPr>
        <p:blipFill rotWithShape="1">
          <a:blip r:embed="rId2">
            <a:extLst>
              <a:ext uri="{28A0092B-C50C-407E-A947-70E740481C1C}">
                <a14:useLocalDpi xmlns:a14="http://schemas.microsoft.com/office/drawing/2010/main" val="0"/>
              </a:ext>
            </a:extLst>
          </a:blip>
          <a:srcRect t="13702" r="1305" b="5486"/>
          <a:stretch/>
        </p:blipFill>
        <p:spPr>
          <a:xfrm>
            <a:off x="0" y="0"/>
            <a:ext cx="12192000" cy="6858000"/>
          </a:xfrm>
          <a:prstGeom prst="rect">
            <a:avLst/>
          </a:prstGeom>
        </p:spPr>
      </p:pic>
    </p:spTree>
    <p:extLst>
      <p:ext uri="{BB962C8B-B14F-4D97-AF65-F5344CB8AC3E}">
        <p14:creationId xmlns:p14="http://schemas.microsoft.com/office/powerpoint/2010/main" val="3961810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A91C07-8512-49BB-899B-FF5D1B7A3A5C}"/>
              </a:ext>
            </a:extLst>
          </p:cNvPr>
          <p:cNvSpPr txBox="1"/>
          <p:nvPr/>
        </p:nvSpPr>
        <p:spPr>
          <a:xfrm>
            <a:off x="2700338" y="228600"/>
            <a:ext cx="6900862" cy="70788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IN" sz="4000" b="1" dirty="0"/>
              <a:t>   REGISTRATION PAGE </a:t>
            </a:r>
          </a:p>
        </p:txBody>
      </p:sp>
      <p:sp>
        <p:nvSpPr>
          <p:cNvPr id="3" name="TextBox 2">
            <a:extLst>
              <a:ext uri="{FF2B5EF4-FFF2-40B4-BE49-F238E27FC236}">
                <a16:creationId xmlns:a16="http://schemas.microsoft.com/office/drawing/2014/main" id="{ACFB2C94-D5F2-4839-B7AE-6D8EE8010070}"/>
              </a:ext>
            </a:extLst>
          </p:cNvPr>
          <p:cNvSpPr txBox="1"/>
          <p:nvPr/>
        </p:nvSpPr>
        <p:spPr>
          <a:xfrm>
            <a:off x="485775" y="1700213"/>
            <a:ext cx="11558588" cy="4524315"/>
          </a:xfrm>
          <a:prstGeom prst="rect">
            <a:avLst/>
          </a:prstGeom>
          <a:noFill/>
        </p:spPr>
        <p:txBody>
          <a:bodyPr wrap="square" rtlCol="0">
            <a:spAutoFit/>
          </a:bodyPr>
          <a:lstStyle/>
          <a:p>
            <a:pPr marL="457200" indent="-457200">
              <a:buFont typeface="Wingdings" panose="05000000000000000000" pitchFamily="2" charset="2"/>
              <a:buChar char="q"/>
            </a:pPr>
            <a:r>
              <a:rPr lang="en-IN" sz="3200" dirty="0"/>
              <a:t>This module will help the students get registered from anywhere if  only the internet is present.</a:t>
            </a:r>
          </a:p>
          <a:p>
            <a:endParaRPr lang="en-IN" sz="3200" dirty="0"/>
          </a:p>
          <a:p>
            <a:pPr marL="457200" indent="-457200">
              <a:buFont typeface="Wingdings" panose="05000000000000000000" pitchFamily="2" charset="2"/>
              <a:buChar char="q"/>
            </a:pPr>
            <a:r>
              <a:rPr lang="en-IN" sz="3200" dirty="0"/>
              <a:t>This module will really simplify the task of on paper registration.</a:t>
            </a:r>
          </a:p>
          <a:p>
            <a:endParaRPr lang="en-IN" sz="3200" dirty="0"/>
          </a:p>
          <a:p>
            <a:pPr marL="457200" indent="-457200">
              <a:buFont typeface="Wingdings" panose="05000000000000000000" pitchFamily="2" charset="2"/>
              <a:buChar char="q"/>
            </a:pPr>
            <a:r>
              <a:rPr lang="en-IN" sz="3200" dirty="0"/>
              <a:t>Also after successful registration the user can update information and change their password as and when required.</a:t>
            </a:r>
          </a:p>
        </p:txBody>
      </p:sp>
    </p:spTree>
    <p:extLst>
      <p:ext uri="{BB962C8B-B14F-4D97-AF65-F5344CB8AC3E}">
        <p14:creationId xmlns:p14="http://schemas.microsoft.com/office/powerpoint/2010/main" val="1055962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65ECB3-3BE8-4D83-85AD-47E38DA7FE5A}"/>
              </a:ext>
            </a:extLst>
          </p:cNvPr>
          <p:cNvPicPr>
            <a:picLocks noChangeAspect="1"/>
          </p:cNvPicPr>
          <p:nvPr/>
        </p:nvPicPr>
        <p:blipFill rotWithShape="1">
          <a:blip r:embed="rId2">
            <a:extLst>
              <a:ext uri="{28A0092B-C50C-407E-A947-70E740481C1C}">
                <a14:useLocalDpi xmlns:a14="http://schemas.microsoft.com/office/drawing/2010/main" val="0"/>
              </a:ext>
            </a:extLst>
          </a:blip>
          <a:srcRect l="1" t="13501" r="1979" b="4447"/>
          <a:stretch/>
        </p:blipFill>
        <p:spPr>
          <a:xfrm>
            <a:off x="0" y="0"/>
            <a:ext cx="12192000" cy="6858000"/>
          </a:xfrm>
          <a:prstGeom prst="rect">
            <a:avLst/>
          </a:prstGeom>
        </p:spPr>
      </p:pic>
    </p:spTree>
    <p:extLst>
      <p:ext uri="{BB962C8B-B14F-4D97-AF65-F5344CB8AC3E}">
        <p14:creationId xmlns:p14="http://schemas.microsoft.com/office/powerpoint/2010/main" val="1962914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D4D232D-27B2-45C9-A28C-6517D0A4B209}"/>
              </a:ext>
            </a:extLst>
          </p:cNvPr>
          <p:cNvSpPr txBox="1"/>
          <p:nvPr/>
        </p:nvSpPr>
        <p:spPr>
          <a:xfrm>
            <a:off x="914400" y="2628900"/>
            <a:ext cx="10515600" cy="2554545"/>
          </a:xfrm>
          <a:prstGeom prst="rect">
            <a:avLst/>
          </a:prstGeom>
          <a:noFill/>
        </p:spPr>
        <p:txBody>
          <a:bodyPr wrap="square" rtlCol="0">
            <a:spAutoFit/>
          </a:bodyPr>
          <a:lstStyle/>
          <a:p>
            <a:pPr marL="342900" indent="-342900">
              <a:buFont typeface="Wingdings" panose="05000000000000000000" pitchFamily="2" charset="2"/>
              <a:buChar char="q"/>
            </a:pPr>
            <a:r>
              <a:rPr lang="en-IN" sz="2000" dirty="0"/>
              <a:t> </a:t>
            </a:r>
            <a:r>
              <a:rPr lang="en-IN" sz="3200" dirty="0"/>
              <a:t>Login module will help in authentication of user accounts. </a:t>
            </a:r>
          </a:p>
          <a:p>
            <a:endParaRPr lang="en-IN" sz="3200" dirty="0"/>
          </a:p>
          <a:p>
            <a:pPr marL="457200" indent="-457200">
              <a:buFont typeface="Wingdings" panose="05000000000000000000" pitchFamily="2" charset="2"/>
              <a:buChar char="q"/>
            </a:pPr>
            <a:r>
              <a:rPr lang="en-IN" sz="3200" dirty="0"/>
              <a:t> Users who have valid login id and password can only login into their respective accounts.</a:t>
            </a:r>
          </a:p>
        </p:txBody>
      </p:sp>
      <p:sp>
        <p:nvSpPr>
          <p:cNvPr id="5" name="TextBox 4">
            <a:extLst>
              <a:ext uri="{FF2B5EF4-FFF2-40B4-BE49-F238E27FC236}">
                <a16:creationId xmlns:a16="http://schemas.microsoft.com/office/drawing/2014/main" id="{B746A3B2-2099-4578-B142-BB00ED68FC69}"/>
              </a:ext>
            </a:extLst>
          </p:cNvPr>
          <p:cNvSpPr txBox="1"/>
          <p:nvPr/>
        </p:nvSpPr>
        <p:spPr>
          <a:xfrm>
            <a:off x="3314700" y="600075"/>
            <a:ext cx="4586287"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IN" sz="4000" dirty="0"/>
              <a:t>       </a:t>
            </a:r>
            <a:r>
              <a:rPr lang="en-IN" sz="4000" b="1" dirty="0"/>
              <a:t>Login</a:t>
            </a:r>
            <a:r>
              <a:rPr lang="en-IN" sz="4400" b="1" dirty="0"/>
              <a:t> </a:t>
            </a:r>
            <a:r>
              <a:rPr lang="en-IN" sz="4000" b="1" dirty="0"/>
              <a:t>Page</a:t>
            </a:r>
            <a:endParaRPr lang="en-IN" sz="4400" b="1" dirty="0"/>
          </a:p>
        </p:txBody>
      </p:sp>
    </p:spTree>
    <p:extLst>
      <p:ext uri="{BB962C8B-B14F-4D97-AF65-F5344CB8AC3E}">
        <p14:creationId xmlns:p14="http://schemas.microsoft.com/office/powerpoint/2010/main" val="3554143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4EA54-90FB-4BE8-88A4-7BC5E6375B79}"/>
              </a:ext>
            </a:extLst>
          </p:cNvPr>
          <p:cNvPicPr>
            <a:picLocks noChangeAspect="1"/>
          </p:cNvPicPr>
          <p:nvPr/>
        </p:nvPicPr>
        <p:blipFill rotWithShape="1">
          <a:blip r:embed="rId2">
            <a:extLst>
              <a:ext uri="{28A0092B-C50C-407E-A947-70E740481C1C}">
                <a14:useLocalDpi xmlns:a14="http://schemas.microsoft.com/office/drawing/2010/main" val="0"/>
              </a:ext>
            </a:extLst>
          </a:blip>
          <a:srcRect t="13809" b="5163"/>
          <a:stretch/>
        </p:blipFill>
        <p:spPr>
          <a:xfrm>
            <a:off x="0" y="0"/>
            <a:ext cx="12192000" cy="6857999"/>
          </a:xfrm>
          <a:prstGeom prst="rect">
            <a:avLst/>
          </a:prstGeom>
        </p:spPr>
      </p:pic>
    </p:spTree>
    <p:extLst>
      <p:ext uri="{BB962C8B-B14F-4D97-AF65-F5344CB8AC3E}">
        <p14:creationId xmlns:p14="http://schemas.microsoft.com/office/powerpoint/2010/main" val="2265276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39AF1F-2E56-49A4-9CE4-D1EFFF5243BD}"/>
              </a:ext>
            </a:extLst>
          </p:cNvPr>
          <p:cNvSpPr txBox="1"/>
          <p:nvPr/>
        </p:nvSpPr>
        <p:spPr>
          <a:xfrm>
            <a:off x="3149599" y="774700"/>
            <a:ext cx="5580063"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IN" sz="4000" b="1" dirty="0"/>
              <a:t>DEPARTMENTS PAGE</a:t>
            </a:r>
          </a:p>
        </p:txBody>
      </p:sp>
      <p:sp>
        <p:nvSpPr>
          <p:cNvPr id="4" name="TextBox 3">
            <a:extLst>
              <a:ext uri="{FF2B5EF4-FFF2-40B4-BE49-F238E27FC236}">
                <a16:creationId xmlns:a16="http://schemas.microsoft.com/office/drawing/2014/main" id="{560C7E4C-0F6E-4FE1-8E20-7EEF2FD39E78}"/>
              </a:ext>
            </a:extLst>
          </p:cNvPr>
          <p:cNvSpPr txBox="1"/>
          <p:nvPr/>
        </p:nvSpPr>
        <p:spPr>
          <a:xfrm>
            <a:off x="1114425" y="2016991"/>
            <a:ext cx="10372725" cy="2062103"/>
          </a:xfrm>
          <a:prstGeom prst="rect">
            <a:avLst/>
          </a:prstGeom>
          <a:noFill/>
        </p:spPr>
        <p:txBody>
          <a:bodyPr wrap="square" rtlCol="0">
            <a:spAutoFit/>
          </a:bodyPr>
          <a:lstStyle/>
          <a:p>
            <a:pPr marL="457200" indent="-457200" algn="just">
              <a:buFont typeface="Wingdings" panose="05000000000000000000" pitchFamily="2" charset="2"/>
              <a:buChar char="q"/>
            </a:pPr>
            <a:r>
              <a:rPr lang="en-IN" sz="3200" dirty="0"/>
              <a:t>This page is used to  who is searching  our website  it is very useful to know how many departments we have in our college. So they are easily select which department they want</a:t>
            </a:r>
            <a:r>
              <a:rPr lang="en-IN" sz="2000" dirty="0"/>
              <a:t>.</a:t>
            </a:r>
          </a:p>
        </p:txBody>
      </p:sp>
    </p:spTree>
    <p:extLst>
      <p:ext uri="{BB962C8B-B14F-4D97-AF65-F5344CB8AC3E}">
        <p14:creationId xmlns:p14="http://schemas.microsoft.com/office/powerpoint/2010/main" val="3228946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E8CCCE-317A-4BDE-9680-C022DF6C1826}"/>
              </a:ext>
            </a:extLst>
          </p:cNvPr>
          <p:cNvPicPr>
            <a:picLocks noChangeAspect="1"/>
          </p:cNvPicPr>
          <p:nvPr/>
        </p:nvPicPr>
        <p:blipFill rotWithShape="1">
          <a:blip r:embed="rId2">
            <a:extLst>
              <a:ext uri="{28A0092B-C50C-407E-A947-70E740481C1C}">
                <a14:useLocalDpi xmlns:a14="http://schemas.microsoft.com/office/drawing/2010/main" val="0"/>
              </a:ext>
            </a:extLst>
          </a:blip>
          <a:srcRect t="13315" r="1305" b="5485"/>
          <a:stretch/>
        </p:blipFill>
        <p:spPr>
          <a:xfrm>
            <a:off x="0" y="0"/>
            <a:ext cx="12192000" cy="6858000"/>
          </a:xfrm>
          <a:prstGeom prst="rect">
            <a:avLst/>
          </a:prstGeom>
        </p:spPr>
      </p:pic>
    </p:spTree>
    <p:extLst>
      <p:ext uri="{BB962C8B-B14F-4D97-AF65-F5344CB8AC3E}">
        <p14:creationId xmlns:p14="http://schemas.microsoft.com/office/powerpoint/2010/main" val="3835400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8BCB9-4044-4613-B5D3-791F047F21BC}"/>
              </a:ext>
            </a:extLst>
          </p:cNvPr>
          <p:cNvPicPr>
            <a:picLocks noChangeAspect="1"/>
          </p:cNvPicPr>
          <p:nvPr/>
        </p:nvPicPr>
        <p:blipFill rotWithShape="1">
          <a:blip r:embed="rId2">
            <a:extLst>
              <a:ext uri="{28A0092B-C50C-407E-A947-70E740481C1C}">
                <a14:useLocalDpi xmlns:a14="http://schemas.microsoft.com/office/drawing/2010/main" val="0"/>
              </a:ext>
            </a:extLst>
          </a:blip>
          <a:srcRect l="979" t="13509" r="1847" b="5293"/>
          <a:stretch/>
        </p:blipFill>
        <p:spPr>
          <a:xfrm>
            <a:off x="0" y="0"/>
            <a:ext cx="12192000" cy="6858000"/>
          </a:xfrm>
          <a:prstGeom prst="rect">
            <a:avLst/>
          </a:prstGeom>
        </p:spPr>
      </p:pic>
    </p:spTree>
    <p:extLst>
      <p:ext uri="{BB962C8B-B14F-4D97-AF65-F5344CB8AC3E}">
        <p14:creationId xmlns:p14="http://schemas.microsoft.com/office/powerpoint/2010/main" val="3956329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5391E0-1AF3-4314-949D-4DB5C8E50D59}"/>
              </a:ext>
            </a:extLst>
          </p:cNvPr>
          <p:cNvSpPr txBox="1"/>
          <p:nvPr/>
        </p:nvSpPr>
        <p:spPr>
          <a:xfrm>
            <a:off x="3414714" y="242888"/>
            <a:ext cx="4450452" cy="70788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4000" b="1" dirty="0"/>
              <a:t>ABSTRACT</a:t>
            </a:r>
            <a:endParaRPr lang="en-IN" sz="2800" b="1" dirty="0"/>
          </a:p>
        </p:txBody>
      </p:sp>
      <p:sp>
        <p:nvSpPr>
          <p:cNvPr id="5" name="TextBox 4">
            <a:extLst>
              <a:ext uri="{FF2B5EF4-FFF2-40B4-BE49-F238E27FC236}">
                <a16:creationId xmlns:a16="http://schemas.microsoft.com/office/drawing/2014/main" id="{656E6988-12D1-4E26-A4B2-1818DACB649D}"/>
              </a:ext>
            </a:extLst>
          </p:cNvPr>
          <p:cNvSpPr txBox="1"/>
          <p:nvPr/>
        </p:nvSpPr>
        <p:spPr>
          <a:xfrm>
            <a:off x="1258956" y="1815547"/>
            <a:ext cx="10164418" cy="4401205"/>
          </a:xfrm>
          <a:prstGeom prst="rect">
            <a:avLst/>
          </a:prstGeom>
          <a:noFill/>
        </p:spPr>
        <p:txBody>
          <a:bodyPr wrap="square" rtlCol="0">
            <a:spAutoFit/>
          </a:bodyPr>
          <a:lstStyle/>
          <a:p>
            <a:pPr marL="285750" indent="-285750" algn="just">
              <a:buFont typeface="Wingdings" panose="05000000000000000000" pitchFamily="2" charset="2"/>
              <a:buChar char="q"/>
            </a:pPr>
            <a:r>
              <a:rPr lang="en-IN" dirty="0"/>
              <a:t>    </a:t>
            </a:r>
            <a:r>
              <a:rPr lang="en-IN" sz="2800" dirty="0"/>
              <a:t>This is the project for College Website. And  in this website we added some webpages like Home, About Us, Contact Us, Admission Page ,Image Gallery, Departments, Register&amp; Login page. and we will see about this pages in  coming slides. This website is used to who would like  to know about any college details  and that’s specifications ,and where it’s placed  all kind of this details, for this kind of information  it’s very useful to know this details in anywhere If only the network is available</a:t>
            </a:r>
            <a:r>
              <a:rPr lang="en-IN" dirty="0"/>
              <a:t>.</a:t>
            </a:r>
          </a:p>
        </p:txBody>
      </p:sp>
    </p:spTree>
    <p:extLst>
      <p:ext uri="{BB962C8B-B14F-4D97-AF65-F5344CB8AC3E}">
        <p14:creationId xmlns:p14="http://schemas.microsoft.com/office/powerpoint/2010/main" val="2385811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8922E-E372-4770-A8D8-9B7E82CA64FC}"/>
              </a:ext>
            </a:extLst>
          </p:cNvPr>
          <p:cNvSpPr txBox="1"/>
          <p:nvPr/>
        </p:nvSpPr>
        <p:spPr>
          <a:xfrm>
            <a:off x="3236686" y="362857"/>
            <a:ext cx="407851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IN" sz="3600" b="1" dirty="0"/>
              <a:t>ADMISSION PAGE</a:t>
            </a:r>
          </a:p>
        </p:txBody>
      </p:sp>
      <p:sp>
        <p:nvSpPr>
          <p:cNvPr id="4" name="TextBox 3">
            <a:extLst>
              <a:ext uri="{FF2B5EF4-FFF2-40B4-BE49-F238E27FC236}">
                <a16:creationId xmlns:a16="http://schemas.microsoft.com/office/drawing/2014/main" id="{A4170AB3-1EB3-46CE-94B2-6454B2E68F3A}"/>
              </a:ext>
            </a:extLst>
          </p:cNvPr>
          <p:cNvSpPr txBox="1"/>
          <p:nvPr/>
        </p:nvSpPr>
        <p:spPr>
          <a:xfrm>
            <a:off x="869244" y="1986845"/>
            <a:ext cx="10284178" cy="2246769"/>
          </a:xfrm>
          <a:prstGeom prst="rect">
            <a:avLst/>
          </a:prstGeom>
          <a:noFill/>
        </p:spPr>
        <p:txBody>
          <a:bodyPr wrap="square" rtlCol="0">
            <a:spAutoFit/>
          </a:bodyPr>
          <a:lstStyle/>
          <a:p>
            <a:pPr marL="285750" indent="-285750" algn="just">
              <a:buFont typeface="Wingdings" panose="05000000000000000000" pitchFamily="2" charset="2"/>
              <a:buChar char="q"/>
            </a:pPr>
            <a:r>
              <a:rPr lang="en-IN" sz="2800" dirty="0"/>
              <a:t>Admission page is used to provide support to the administration and admission seeking candidates by providing a faster, transparent ,and easy way of maintaining records and utilize them for reference and further proceedings. And its also save time</a:t>
            </a:r>
            <a:r>
              <a:rPr lang="en-IN" dirty="0"/>
              <a:t>.</a:t>
            </a:r>
          </a:p>
        </p:txBody>
      </p:sp>
    </p:spTree>
    <p:extLst>
      <p:ext uri="{BB962C8B-B14F-4D97-AF65-F5344CB8AC3E}">
        <p14:creationId xmlns:p14="http://schemas.microsoft.com/office/powerpoint/2010/main" val="2333019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C73E4-B9CE-45B9-81F9-D161563BB5AE}"/>
              </a:ext>
            </a:extLst>
          </p:cNvPr>
          <p:cNvPicPr>
            <a:picLocks noChangeAspect="1"/>
          </p:cNvPicPr>
          <p:nvPr/>
        </p:nvPicPr>
        <p:blipFill rotWithShape="1">
          <a:blip r:embed="rId2">
            <a:extLst>
              <a:ext uri="{28A0092B-C50C-407E-A947-70E740481C1C}">
                <a14:useLocalDpi xmlns:a14="http://schemas.microsoft.com/office/drawing/2010/main" val="0"/>
              </a:ext>
            </a:extLst>
          </a:blip>
          <a:srcRect l="925" t="12986" r="2223" b="5163"/>
          <a:stretch/>
        </p:blipFill>
        <p:spPr>
          <a:xfrm>
            <a:off x="0" y="0"/>
            <a:ext cx="12192000" cy="6858000"/>
          </a:xfrm>
          <a:prstGeom prst="rect">
            <a:avLst/>
          </a:prstGeom>
        </p:spPr>
      </p:pic>
    </p:spTree>
    <p:extLst>
      <p:ext uri="{BB962C8B-B14F-4D97-AF65-F5344CB8AC3E}">
        <p14:creationId xmlns:p14="http://schemas.microsoft.com/office/powerpoint/2010/main" val="983775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9A0D7A-3CE9-4F6D-9255-62DDDB280D5C}"/>
              </a:ext>
            </a:extLst>
          </p:cNvPr>
          <p:cNvSpPr txBox="1"/>
          <p:nvPr/>
        </p:nvSpPr>
        <p:spPr>
          <a:xfrm>
            <a:off x="4397828" y="406400"/>
            <a:ext cx="377371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IN" sz="3600" b="1" dirty="0"/>
              <a:t>IMAGE GALLERY</a:t>
            </a:r>
          </a:p>
        </p:txBody>
      </p:sp>
      <p:sp>
        <p:nvSpPr>
          <p:cNvPr id="4" name="TextBox 3">
            <a:extLst>
              <a:ext uri="{FF2B5EF4-FFF2-40B4-BE49-F238E27FC236}">
                <a16:creationId xmlns:a16="http://schemas.microsoft.com/office/drawing/2014/main" id="{440570BC-5546-4F16-BF63-5573672086A8}"/>
              </a:ext>
            </a:extLst>
          </p:cNvPr>
          <p:cNvSpPr txBox="1"/>
          <p:nvPr/>
        </p:nvSpPr>
        <p:spPr>
          <a:xfrm>
            <a:off x="959556" y="2122311"/>
            <a:ext cx="9956800" cy="2677656"/>
          </a:xfrm>
          <a:prstGeom prst="rect">
            <a:avLst/>
          </a:prstGeom>
          <a:noFill/>
        </p:spPr>
        <p:txBody>
          <a:bodyPr wrap="square" rtlCol="0">
            <a:spAutoFit/>
          </a:bodyPr>
          <a:lstStyle/>
          <a:p>
            <a:pPr marL="457200" indent="-457200" algn="just">
              <a:buFont typeface="Wingdings" panose="05000000000000000000" pitchFamily="2" charset="2"/>
              <a:buChar char="q"/>
            </a:pPr>
            <a:r>
              <a:rPr lang="en-IN" sz="2800" dirty="0"/>
              <a:t>The first and most obvious purpose of including a image gallery to in websites is displaying the colleges Structure and services. Adding an image gallery in websites will not only make your page more attractive but will also engage your visitors and increase the time they spend on page.</a:t>
            </a:r>
          </a:p>
        </p:txBody>
      </p:sp>
    </p:spTree>
    <p:extLst>
      <p:ext uri="{BB962C8B-B14F-4D97-AF65-F5344CB8AC3E}">
        <p14:creationId xmlns:p14="http://schemas.microsoft.com/office/powerpoint/2010/main" val="3460297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C5471B-4F59-4369-818A-BC940291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5540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0F4E88-F19E-4D2C-8139-2C697958016A}"/>
              </a:ext>
            </a:extLst>
          </p:cNvPr>
          <p:cNvSpPr txBox="1"/>
          <p:nvPr/>
        </p:nvSpPr>
        <p:spPr>
          <a:xfrm>
            <a:off x="671513" y="300038"/>
            <a:ext cx="1054417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4000" b="1" dirty="0"/>
              <a:t>ADVANTAGES OF COLLEGE WEBSITE</a:t>
            </a:r>
          </a:p>
        </p:txBody>
      </p:sp>
      <p:sp>
        <p:nvSpPr>
          <p:cNvPr id="3" name="TextBox 2">
            <a:extLst>
              <a:ext uri="{FF2B5EF4-FFF2-40B4-BE49-F238E27FC236}">
                <a16:creationId xmlns:a16="http://schemas.microsoft.com/office/drawing/2014/main" id="{E8B7C97A-1098-4199-A8EA-742DE059959B}"/>
              </a:ext>
            </a:extLst>
          </p:cNvPr>
          <p:cNvSpPr txBox="1"/>
          <p:nvPr/>
        </p:nvSpPr>
        <p:spPr>
          <a:xfrm>
            <a:off x="671513" y="885826"/>
            <a:ext cx="9031287" cy="6001643"/>
          </a:xfrm>
          <a:prstGeom prst="rect">
            <a:avLst/>
          </a:prstGeom>
          <a:noFill/>
        </p:spPr>
        <p:txBody>
          <a:bodyPr wrap="square" rtlCol="0">
            <a:spAutoFit/>
          </a:bodyPr>
          <a:lstStyle/>
          <a:p>
            <a:endParaRPr lang="en-IN" sz="2400" dirty="0"/>
          </a:p>
          <a:p>
            <a:pPr marL="457200" indent="-457200">
              <a:buFont typeface="Wingdings" panose="05000000000000000000" pitchFamily="2" charset="2"/>
              <a:buChar char="q"/>
            </a:pPr>
            <a:endParaRPr lang="en-IN" sz="3200" dirty="0"/>
          </a:p>
          <a:p>
            <a:pPr marL="457200" indent="-457200">
              <a:buFont typeface="Wingdings" panose="05000000000000000000" pitchFamily="2" charset="2"/>
              <a:buChar char="q"/>
            </a:pPr>
            <a:r>
              <a:rPr lang="en-IN" sz="3200" dirty="0"/>
              <a:t> Information Exchange</a:t>
            </a:r>
          </a:p>
          <a:p>
            <a:pPr marL="342900" indent="-342900">
              <a:buFont typeface="Wingdings" panose="05000000000000000000" pitchFamily="2" charset="2"/>
              <a:buChar char="v"/>
            </a:pPr>
            <a:endParaRPr lang="en-IN" sz="3200" dirty="0"/>
          </a:p>
          <a:p>
            <a:pPr marL="457200" indent="-457200" algn="just">
              <a:buFont typeface="Wingdings" panose="05000000000000000000" pitchFamily="2" charset="2"/>
              <a:buChar char="q"/>
            </a:pPr>
            <a:r>
              <a:rPr lang="en-IN" sz="3200" dirty="0"/>
              <a:t> Advertising</a:t>
            </a:r>
          </a:p>
          <a:p>
            <a:pPr marL="457200" indent="-457200" algn="just">
              <a:buFont typeface="Wingdings" panose="05000000000000000000" pitchFamily="2" charset="2"/>
              <a:buChar char="q"/>
            </a:pPr>
            <a:endParaRPr lang="en-IN" sz="3200" dirty="0"/>
          </a:p>
          <a:p>
            <a:pPr marL="457200" indent="-457200" algn="just">
              <a:buFont typeface="Wingdings" panose="05000000000000000000" pitchFamily="2" charset="2"/>
              <a:buChar char="q"/>
            </a:pPr>
            <a:r>
              <a:rPr lang="en-IN" sz="3200" dirty="0"/>
              <a:t>Online presence</a:t>
            </a:r>
          </a:p>
          <a:p>
            <a:pPr marL="342900" indent="-342900" algn="just">
              <a:buFont typeface="Wingdings" panose="05000000000000000000" pitchFamily="2" charset="2"/>
              <a:buChar char="v"/>
            </a:pPr>
            <a:endParaRPr lang="en-IN" sz="3200" dirty="0"/>
          </a:p>
          <a:p>
            <a:pPr marL="457200" indent="-457200">
              <a:buFont typeface="Wingdings" panose="05000000000000000000" pitchFamily="2" charset="2"/>
              <a:buChar char="q"/>
            </a:pPr>
            <a:r>
              <a:rPr lang="en-IN" sz="3200" dirty="0"/>
              <a:t> Increasing enrolment</a:t>
            </a:r>
          </a:p>
          <a:p>
            <a:pPr marL="342900" indent="-342900">
              <a:buFont typeface="Wingdings" panose="05000000000000000000" pitchFamily="2" charset="2"/>
              <a:buChar char="v"/>
            </a:pPr>
            <a:endParaRPr lang="en-IN" sz="3200" dirty="0"/>
          </a:p>
          <a:p>
            <a:pPr marL="457200" indent="-457200">
              <a:buFont typeface="Wingdings" panose="05000000000000000000" pitchFamily="2" charset="2"/>
              <a:buChar char="q"/>
            </a:pPr>
            <a:r>
              <a:rPr lang="en-IN" sz="3200" dirty="0"/>
              <a:t> Save time and easy enrolment process</a:t>
            </a:r>
          </a:p>
          <a:p>
            <a:endParaRPr lang="en-IN" sz="2000" dirty="0"/>
          </a:p>
          <a:p>
            <a:endParaRPr lang="en-IN" sz="2000" dirty="0"/>
          </a:p>
        </p:txBody>
      </p:sp>
    </p:spTree>
    <p:extLst>
      <p:ext uri="{BB962C8B-B14F-4D97-AF65-F5344CB8AC3E}">
        <p14:creationId xmlns:p14="http://schemas.microsoft.com/office/powerpoint/2010/main" val="940845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460314-74BB-40C1-8089-04D545A4C3A2}"/>
              </a:ext>
            </a:extLst>
          </p:cNvPr>
          <p:cNvSpPr txBox="1"/>
          <p:nvPr/>
        </p:nvSpPr>
        <p:spPr>
          <a:xfrm>
            <a:off x="3014663" y="171450"/>
            <a:ext cx="6342928"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4000" b="1" dirty="0"/>
              <a:t>CONCLUSION</a:t>
            </a:r>
            <a:r>
              <a:rPr lang="en-IN" sz="2800" b="1" dirty="0"/>
              <a:t> </a:t>
            </a:r>
          </a:p>
        </p:txBody>
      </p:sp>
      <p:sp>
        <p:nvSpPr>
          <p:cNvPr id="3" name="TextBox 2">
            <a:extLst>
              <a:ext uri="{FF2B5EF4-FFF2-40B4-BE49-F238E27FC236}">
                <a16:creationId xmlns:a16="http://schemas.microsoft.com/office/drawing/2014/main" id="{6B2CA4A9-F457-4D0A-B352-B37AD4123A24}"/>
              </a:ext>
            </a:extLst>
          </p:cNvPr>
          <p:cNvSpPr txBox="1"/>
          <p:nvPr/>
        </p:nvSpPr>
        <p:spPr>
          <a:xfrm>
            <a:off x="1357312" y="1471614"/>
            <a:ext cx="9242425" cy="3539430"/>
          </a:xfrm>
          <a:prstGeom prst="rect">
            <a:avLst/>
          </a:prstGeom>
          <a:noFill/>
        </p:spPr>
        <p:txBody>
          <a:bodyPr wrap="square" rtlCol="0">
            <a:spAutoFit/>
          </a:bodyPr>
          <a:lstStyle/>
          <a:p>
            <a:pPr marL="457200" indent="-457200" algn="just">
              <a:buFont typeface="Wingdings" panose="05000000000000000000" pitchFamily="2" charset="2"/>
              <a:buChar char="q"/>
            </a:pPr>
            <a:r>
              <a:rPr lang="en-IN" sz="2800" dirty="0"/>
              <a:t>Colleges also use their websites as a powerful tool for  faculty and enrolment purpose . It is the base for communication between faculty and students. And it is used to provide timely, engaging, and current information to our students and also attract new students.</a:t>
            </a:r>
          </a:p>
          <a:p>
            <a:endParaRPr lang="en-IN" sz="2800" dirty="0"/>
          </a:p>
          <a:p>
            <a:pPr marL="514350" indent="-514350">
              <a:buFont typeface="+mj-lt"/>
              <a:buAutoNum type="romanLcPeriod"/>
            </a:pPr>
            <a:endParaRPr lang="en-IN" sz="2800" dirty="0"/>
          </a:p>
        </p:txBody>
      </p:sp>
    </p:spTree>
    <p:extLst>
      <p:ext uri="{BB962C8B-B14F-4D97-AF65-F5344CB8AC3E}">
        <p14:creationId xmlns:p14="http://schemas.microsoft.com/office/powerpoint/2010/main" val="12097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0A2BC6-1B64-4019-B23F-EE1DF2DC40F2}"/>
              </a:ext>
            </a:extLst>
          </p:cNvPr>
          <p:cNvSpPr txBox="1"/>
          <p:nvPr/>
        </p:nvSpPr>
        <p:spPr>
          <a:xfrm>
            <a:off x="766763" y="1811000"/>
            <a:ext cx="11115674" cy="1446550"/>
          </a:xfrm>
          <a:prstGeom prst="rect">
            <a:avLst/>
          </a:prstGeom>
          <a:noFill/>
        </p:spPr>
        <p:txBody>
          <a:bodyPr wrap="square" rtlCol="0">
            <a:spAutoFit/>
          </a:bodyPr>
          <a:lstStyle/>
          <a:p>
            <a:pPr algn="ctr"/>
            <a:r>
              <a:rPr lang="en-IN" sz="8800" b="1" dirty="0"/>
              <a:t>Thank You</a:t>
            </a:r>
          </a:p>
        </p:txBody>
      </p:sp>
    </p:spTree>
    <p:extLst>
      <p:ext uri="{BB962C8B-B14F-4D97-AF65-F5344CB8AC3E}">
        <p14:creationId xmlns:p14="http://schemas.microsoft.com/office/powerpoint/2010/main" val="1215886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3851BF-228B-4BBF-BC31-4488FFD996B2}"/>
              </a:ext>
            </a:extLst>
          </p:cNvPr>
          <p:cNvSpPr txBox="1"/>
          <p:nvPr/>
        </p:nvSpPr>
        <p:spPr>
          <a:xfrm>
            <a:off x="3631096" y="490330"/>
            <a:ext cx="5115339" cy="70788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4000" b="1" dirty="0"/>
              <a:t>INTRODUCTION</a:t>
            </a:r>
            <a:endParaRPr lang="en-IN" sz="3200" b="1" dirty="0"/>
          </a:p>
        </p:txBody>
      </p:sp>
      <p:sp>
        <p:nvSpPr>
          <p:cNvPr id="4" name="TextBox 3">
            <a:extLst>
              <a:ext uri="{FF2B5EF4-FFF2-40B4-BE49-F238E27FC236}">
                <a16:creationId xmlns:a16="http://schemas.microsoft.com/office/drawing/2014/main" id="{D822648C-7D3F-4914-A665-CE10A1EE001C}"/>
              </a:ext>
            </a:extLst>
          </p:cNvPr>
          <p:cNvSpPr txBox="1"/>
          <p:nvPr/>
        </p:nvSpPr>
        <p:spPr>
          <a:xfrm>
            <a:off x="583095" y="1868557"/>
            <a:ext cx="10734262" cy="1200329"/>
          </a:xfrm>
          <a:prstGeom prst="rect">
            <a:avLst/>
          </a:prstGeom>
          <a:noFill/>
        </p:spPr>
        <p:txBody>
          <a:bodyPr wrap="square" rtlCol="0">
            <a:spAutoFit/>
          </a:bodyPr>
          <a:lstStyle/>
          <a:p>
            <a:pPr marL="342900" indent="-342900">
              <a:buFont typeface="Wingdings" panose="05000000000000000000" pitchFamily="2" charset="2"/>
              <a:buChar char="q"/>
            </a:pPr>
            <a:r>
              <a:rPr lang="en-IN" sz="2000" dirty="0"/>
              <a:t>    </a:t>
            </a:r>
            <a:r>
              <a:rPr lang="en-IN" sz="2400" dirty="0"/>
              <a:t>The objective of college website is to leaves a positive first impression with visitors , including current and prospective students, parents, faculty and staff,  and any other seeking information.</a:t>
            </a:r>
            <a:endParaRPr lang="en-IN" sz="2000" dirty="0"/>
          </a:p>
        </p:txBody>
      </p:sp>
      <p:sp>
        <p:nvSpPr>
          <p:cNvPr id="5" name="TextBox 4">
            <a:extLst>
              <a:ext uri="{FF2B5EF4-FFF2-40B4-BE49-F238E27FC236}">
                <a16:creationId xmlns:a16="http://schemas.microsoft.com/office/drawing/2014/main" id="{7A8BF393-2136-4730-BF09-D59DB220CA46}"/>
              </a:ext>
            </a:extLst>
          </p:cNvPr>
          <p:cNvSpPr txBox="1"/>
          <p:nvPr/>
        </p:nvSpPr>
        <p:spPr>
          <a:xfrm>
            <a:off x="583096" y="3525078"/>
            <a:ext cx="10628243" cy="1261884"/>
          </a:xfrm>
          <a:prstGeom prst="rect">
            <a:avLst/>
          </a:prstGeom>
          <a:noFill/>
        </p:spPr>
        <p:txBody>
          <a:bodyPr wrap="square" rtlCol="0">
            <a:spAutoFit/>
          </a:bodyPr>
          <a:lstStyle/>
          <a:p>
            <a:pPr marL="342900" indent="-342900">
              <a:buFont typeface="Wingdings" panose="05000000000000000000" pitchFamily="2" charset="2"/>
              <a:buChar char="q"/>
            </a:pPr>
            <a:r>
              <a:rPr lang="en-IN" sz="2400" dirty="0"/>
              <a:t>    The main purpose of this college website is to provide timely , engaging , and current information to our current students , parents &amp; staffs . And attract new students</a:t>
            </a:r>
            <a:r>
              <a:rPr lang="en-IN" sz="2800" dirty="0"/>
              <a:t>.</a:t>
            </a:r>
            <a:endParaRPr lang="en-IN" sz="2400" dirty="0"/>
          </a:p>
        </p:txBody>
      </p:sp>
      <p:sp>
        <p:nvSpPr>
          <p:cNvPr id="6" name="TextBox 5">
            <a:extLst>
              <a:ext uri="{FF2B5EF4-FFF2-40B4-BE49-F238E27FC236}">
                <a16:creationId xmlns:a16="http://schemas.microsoft.com/office/drawing/2014/main" id="{C3C982F2-C9D8-4177-979D-A2CECE2150AF}"/>
              </a:ext>
            </a:extLst>
          </p:cNvPr>
          <p:cNvSpPr txBox="1"/>
          <p:nvPr/>
        </p:nvSpPr>
        <p:spPr>
          <a:xfrm>
            <a:off x="583095" y="5049078"/>
            <a:ext cx="11052313" cy="1200329"/>
          </a:xfrm>
          <a:prstGeom prst="rect">
            <a:avLst/>
          </a:prstGeom>
          <a:noFill/>
        </p:spPr>
        <p:txBody>
          <a:bodyPr wrap="square" rtlCol="0">
            <a:spAutoFit/>
          </a:bodyPr>
          <a:lstStyle/>
          <a:p>
            <a:pPr marL="342900" indent="-342900">
              <a:buFont typeface="Wingdings" panose="05000000000000000000" pitchFamily="2" charset="2"/>
              <a:buChar char="q"/>
            </a:pPr>
            <a:r>
              <a:rPr lang="en-IN" sz="2000" dirty="0"/>
              <a:t>   </a:t>
            </a:r>
            <a:r>
              <a:rPr lang="en-IN" sz="2400" dirty="0"/>
              <a:t>We used  different types of modules in this college website . Throughout this project our focus is presenting information in an easy and intelligible manner. </a:t>
            </a:r>
            <a:endParaRPr lang="en-IN" sz="2000" dirty="0"/>
          </a:p>
        </p:txBody>
      </p:sp>
    </p:spTree>
    <p:extLst>
      <p:ext uri="{BB962C8B-B14F-4D97-AF65-F5344CB8AC3E}">
        <p14:creationId xmlns:p14="http://schemas.microsoft.com/office/powerpoint/2010/main" val="42592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CD2AD-E7D2-444A-83B4-82A40397FEBC}"/>
              </a:ext>
            </a:extLst>
          </p:cNvPr>
          <p:cNvSpPr txBox="1"/>
          <p:nvPr/>
        </p:nvSpPr>
        <p:spPr>
          <a:xfrm>
            <a:off x="3914775" y="539057"/>
            <a:ext cx="3771486" cy="70788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4000" b="1" dirty="0"/>
              <a:t>MODULES</a:t>
            </a:r>
            <a:endParaRPr lang="en-IN" sz="3200" b="1" dirty="0"/>
          </a:p>
        </p:txBody>
      </p:sp>
      <p:sp>
        <p:nvSpPr>
          <p:cNvPr id="8" name="TextBox 7">
            <a:extLst>
              <a:ext uri="{FF2B5EF4-FFF2-40B4-BE49-F238E27FC236}">
                <a16:creationId xmlns:a16="http://schemas.microsoft.com/office/drawing/2014/main" id="{687EBDAE-484C-42D2-B5AF-F4F594802027}"/>
              </a:ext>
            </a:extLst>
          </p:cNvPr>
          <p:cNvSpPr txBox="1"/>
          <p:nvPr/>
        </p:nvSpPr>
        <p:spPr>
          <a:xfrm>
            <a:off x="1328738" y="1543050"/>
            <a:ext cx="4767262" cy="5078313"/>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t>Home Page</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a:t>About Us Page</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a:t>Departments page</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a:t>Admission Page</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a:t>Contact Us Page</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a:t>Gallery Page </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a:t>Registration Page</a:t>
            </a:r>
          </a:p>
          <a:p>
            <a:pPr lvl="1"/>
            <a:r>
              <a:rPr lang="en-IN" sz="2000" dirty="0"/>
              <a:t> </a:t>
            </a:r>
          </a:p>
          <a:p>
            <a:pPr marL="342900" indent="-342900">
              <a:buFont typeface="Wingdings" panose="05000000000000000000" pitchFamily="2" charset="2"/>
              <a:buChar char="Ø"/>
            </a:pPr>
            <a:r>
              <a:rPr lang="en-IN" sz="2000" dirty="0"/>
              <a:t>Login Page</a:t>
            </a:r>
          </a:p>
          <a:p>
            <a:pPr marL="342900" indent="-342900">
              <a:buFont typeface="Wingdings" panose="05000000000000000000" pitchFamily="2" charset="2"/>
              <a:buChar char="Ø"/>
            </a:pPr>
            <a:endParaRPr lang="en-IN" sz="2400" dirty="0"/>
          </a:p>
        </p:txBody>
      </p:sp>
    </p:spTree>
    <p:extLst>
      <p:ext uri="{BB962C8B-B14F-4D97-AF65-F5344CB8AC3E}">
        <p14:creationId xmlns:p14="http://schemas.microsoft.com/office/powerpoint/2010/main" val="2352314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0FA764-4215-4E38-8463-F0E687E3EF54}"/>
              </a:ext>
            </a:extLst>
          </p:cNvPr>
          <p:cNvSpPr txBox="1"/>
          <p:nvPr/>
        </p:nvSpPr>
        <p:spPr>
          <a:xfrm>
            <a:off x="2232990" y="163793"/>
            <a:ext cx="7036905" cy="6709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3600" b="1" dirty="0"/>
              <a:t>SYSTEM  </a:t>
            </a:r>
            <a:r>
              <a:rPr lang="en-IN" sz="3760" b="1" dirty="0"/>
              <a:t>REQUIREMENTS</a:t>
            </a:r>
          </a:p>
        </p:txBody>
      </p:sp>
      <p:sp>
        <p:nvSpPr>
          <p:cNvPr id="3" name="TextBox 2">
            <a:extLst>
              <a:ext uri="{FF2B5EF4-FFF2-40B4-BE49-F238E27FC236}">
                <a16:creationId xmlns:a16="http://schemas.microsoft.com/office/drawing/2014/main" id="{1D6EFF31-06B8-4895-B526-484BA20CEB72}"/>
              </a:ext>
            </a:extLst>
          </p:cNvPr>
          <p:cNvSpPr txBox="1"/>
          <p:nvPr/>
        </p:nvSpPr>
        <p:spPr>
          <a:xfrm>
            <a:off x="3154017" y="1435941"/>
            <a:ext cx="5194853" cy="523220"/>
          </a:xfrm>
          <a:prstGeom prst="rect">
            <a:avLst/>
          </a:prstGeom>
          <a:noFill/>
          <a:ln w="28575">
            <a:solidFill>
              <a:srgbClr val="C00000"/>
            </a:solidFill>
          </a:ln>
        </p:spPr>
        <p:txBody>
          <a:bodyPr wrap="square" rtlCol="0">
            <a:spAutoFit/>
          </a:bodyPr>
          <a:lstStyle/>
          <a:p>
            <a:pPr algn="ctr"/>
            <a:r>
              <a:rPr lang="en-IN" sz="2800" b="1" dirty="0"/>
              <a:t>SOFTWARE REQUIREMENT</a:t>
            </a:r>
          </a:p>
        </p:txBody>
      </p:sp>
      <p:sp>
        <p:nvSpPr>
          <p:cNvPr id="4" name="TextBox 3">
            <a:extLst>
              <a:ext uri="{FF2B5EF4-FFF2-40B4-BE49-F238E27FC236}">
                <a16:creationId xmlns:a16="http://schemas.microsoft.com/office/drawing/2014/main" id="{F9B1705B-2E2B-4FCC-A199-CC554F1D8551}"/>
              </a:ext>
            </a:extLst>
          </p:cNvPr>
          <p:cNvSpPr txBox="1"/>
          <p:nvPr/>
        </p:nvSpPr>
        <p:spPr>
          <a:xfrm>
            <a:off x="1669773" y="3014663"/>
            <a:ext cx="7036905" cy="3046988"/>
          </a:xfrm>
          <a:prstGeom prst="rect">
            <a:avLst/>
          </a:prstGeom>
          <a:noFill/>
        </p:spPr>
        <p:txBody>
          <a:bodyPr wrap="square" rtlCol="0">
            <a:spAutoFit/>
          </a:bodyPr>
          <a:lstStyle/>
          <a:p>
            <a:pPr marL="514350" indent="-514350">
              <a:buAutoNum type="arabicPeriod"/>
            </a:pPr>
            <a:r>
              <a:rPr lang="en-IN" sz="2800" dirty="0"/>
              <a:t>Platform – </a:t>
            </a:r>
            <a:r>
              <a:rPr lang="en-IN" sz="2400" b="1" dirty="0"/>
              <a:t>Notepad++</a:t>
            </a:r>
            <a:endParaRPr lang="en-IN" sz="2800" b="1" dirty="0"/>
          </a:p>
          <a:p>
            <a:pPr marL="514350" indent="-514350">
              <a:buAutoNum type="arabicPeriod"/>
            </a:pPr>
            <a:endParaRPr lang="en-IN" sz="2800" dirty="0"/>
          </a:p>
          <a:p>
            <a:r>
              <a:rPr lang="en-IN" sz="2800" dirty="0"/>
              <a:t>2. Operating System   -</a:t>
            </a:r>
            <a:r>
              <a:rPr lang="en-IN" sz="2400" b="1" dirty="0"/>
              <a:t>Windows10</a:t>
            </a:r>
            <a:endParaRPr lang="en-IN" sz="2800" b="1" dirty="0"/>
          </a:p>
          <a:p>
            <a:endParaRPr lang="en-IN" sz="2800" dirty="0"/>
          </a:p>
          <a:p>
            <a:r>
              <a:rPr lang="en-IN" sz="2800" dirty="0"/>
              <a:t>3. Languages  -</a:t>
            </a:r>
            <a:r>
              <a:rPr lang="en-IN" sz="2000" dirty="0"/>
              <a:t> </a:t>
            </a:r>
            <a:r>
              <a:rPr lang="en-IN" sz="2400" b="1" dirty="0"/>
              <a:t>Html &amp; CSS ,Java Script</a:t>
            </a:r>
            <a:endParaRPr lang="en-IN" sz="2800" b="1" dirty="0"/>
          </a:p>
          <a:p>
            <a:pPr marL="342900" indent="-342900">
              <a:buFont typeface="Wingdings" panose="05000000000000000000" pitchFamily="2" charset="2"/>
              <a:buChar char="v"/>
            </a:pPr>
            <a:endParaRPr lang="en-IN" sz="2800" dirty="0"/>
          </a:p>
          <a:p>
            <a:endParaRPr lang="en-IN" sz="2400" dirty="0"/>
          </a:p>
        </p:txBody>
      </p:sp>
    </p:spTree>
    <p:extLst>
      <p:ext uri="{BB962C8B-B14F-4D97-AF65-F5344CB8AC3E}">
        <p14:creationId xmlns:p14="http://schemas.microsoft.com/office/powerpoint/2010/main" val="2585844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B43EAE-31C3-4488-A175-865C17AD81D2}"/>
              </a:ext>
            </a:extLst>
          </p:cNvPr>
          <p:cNvSpPr txBox="1"/>
          <p:nvPr/>
        </p:nvSpPr>
        <p:spPr>
          <a:xfrm>
            <a:off x="1585913" y="1914526"/>
            <a:ext cx="9278937" cy="2246769"/>
          </a:xfrm>
          <a:prstGeom prst="rect">
            <a:avLst/>
          </a:prstGeom>
          <a:noFill/>
        </p:spPr>
        <p:txBody>
          <a:bodyPr wrap="square" rtlCol="0">
            <a:spAutoFit/>
          </a:bodyPr>
          <a:lstStyle/>
          <a:p>
            <a:pPr marL="342900" indent="-342900" algn="just">
              <a:buFont typeface="Wingdings" panose="05000000000000000000" pitchFamily="2" charset="2"/>
              <a:buChar char="q"/>
            </a:pPr>
            <a:r>
              <a:rPr lang="en-IN" sz="2400" dirty="0"/>
              <a:t> </a:t>
            </a:r>
            <a:r>
              <a:rPr lang="en-IN" sz="2800" dirty="0"/>
              <a:t>A home page is generally the primary web page a visitor navigating  to a website from a search engine  will see , and it may also serve as a landing page to  attract visitors . Thus good home page  design is usually a high priority for a website</a:t>
            </a:r>
            <a:r>
              <a:rPr lang="en-IN" sz="2400" dirty="0"/>
              <a:t>.</a:t>
            </a:r>
          </a:p>
        </p:txBody>
      </p:sp>
      <p:sp>
        <p:nvSpPr>
          <p:cNvPr id="6" name="TextBox 5">
            <a:extLst>
              <a:ext uri="{FF2B5EF4-FFF2-40B4-BE49-F238E27FC236}">
                <a16:creationId xmlns:a16="http://schemas.microsoft.com/office/drawing/2014/main" id="{18C8AC2D-3675-4D83-B4BE-92B5545D7AAB}"/>
              </a:ext>
            </a:extLst>
          </p:cNvPr>
          <p:cNvSpPr txBox="1"/>
          <p:nvPr/>
        </p:nvSpPr>
        <p:spPr>
          <a:xfrm>
            <a:off x="3543300" y="471488"/>
            <a:ext cx="5429250" cy="70788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IN" sz="4000" b="1" dirty="0"/>
              <a:t>      HOME PAGE</a:t>
            </a:r>
          </a:p>
        </p:txBody>
      </p:sp>
    </p:spTree>
    <p:extLst>
      <p:ext uri="{BB962C8B-B14F-4D97-AF65-F5344CB8AC3E}">
        <p14:creationId xmlns:p14="http://schemas.microsoft.com/office/powerpoint/2010/main" val="1935694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BC6A60-D938-470B-9E62-762BF626049A}"/>
              </a:ext>
            </a:extLst>
          </p:cNvPr>
          <p:cNvPicPr>
            <a:picLocks noChangeAspect="1"/>
          </p:cNvPicPr>
          <p:nvPr/>
        </p:nvPicPr>
        <p:blipFill rotWithShape="1">
          <a:blip r:embed="rId2">
            <a:extLst>
              <a:ext uri="{28A0092B-C50C-407E-A947-70E740481C1C}">
                <a14:useLocalDpi xmlns:a14="http://schemas.microsoft.com/office/drawing/2010/main" val="0"/>
              </a:ext>
            </a:extLst>
          </a:blip>
          <a:srcRect l="909" t="14326" r="-1" b="5028"/>
          <a:stretch/>
        </p:blipFill>
        <p:spPr>
          <a:xfrm>
            <a:off x="0" y="1"/>
            <a:ext cx="12192000" cy="6858000"/>
          </a:xfrm>
          <a:prstGeom prst="rect">
            <a:avLst/>
          </a:prstGeom>
        </p:spPr>
      </p:pic>
    </p:spTree>
    <p:extLst>
      <p:ext uri="{BB962C8B-B14F-4D97-AF65-F5344CB8AC3E}">
        <p14:creationId xmlns:p14="http://schemas.microsoft.com/office/powerpoint/2010/main" val="133340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3D0BEA-7D37-4470-BBDA-ED8190ECB21E}"/>
              </a:ext>
            </a:extLst>
          </p:cNvPr>
          <p:cNvSpPr txBox="1"/>
          <p:nvPr/>
        </p:nvSpPr>
        <p:spPr>
          <a:xfrm>
            <a:off x="3328988" y="318294"/>
            <a:ext cx="4430712" cy="70788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4000" b="1" dirty="0"/>
              <a:t>ABOUT US  PAGE</a:t>
            </a:r>
          </a:p>
        </p:txBody>
      </p:sp>
      <p:sp>
        <p:nvSpPr>
          <p:cNvPr id="5" name="TextBox 4">
            <a:extLst>
              <a:ext uri="{FF2B5EF4-FFF2-40B4-BE49-F238E27FC236}">
                <a16:creationId xmlns:a16="http://schemas.microsoft.com/office/drawing/2014/main" id="{AA305704-C8C2-468D-B04F-4AD316388ECE}"/>
              </a:ext>
            </a:extLst>
          </p:cNvPr>
          <p:cNvSpPr txBox="1"/>
          <p:nvPr/>
        </p:nvSpPr>
        <p:spPr>
          <a:xfrm>
            <a:off x="371475" y="2043113"/>
            <a:ext cx="11147425" cy="3539430"/>
          </a:xfrm>
          <a:prstGeom prst="rect">
            <a:avLst/>
          </a:prstGeom>
          <a:noFill/>
        </p:spPr>
        <p:txBody>
          <a:bodyPr wrap="square" rtlCol="0">
            <a:spAutoFit/>
          </a:bodyPr>
          <a:lstStyle/>
          <a:p>
            <a:pPr marL="457200" indent="-457200">
              <a:buFont typeface="Wingdings" panose="05000000000000000000" pitchFamily="2" charset="2"/>
              <a:buChar char="q"/>
            </a:pPr>
            <a:r>
              <a:rPr lang="en-IN" sz="3200" dirty="0"/>
              <a:t>The About Page is the section of a website where people go to find out about the website they’re on . </a:t>
            </a:r>
          </a:p>
          <a:p>
            <a:endParaRPr lang="en-IN" sz="3200" dirty="0"/>
          </a:p>
          <a:p>
            <a:pPr marL="457200" indent="-457200">
              <a:buFont typeface="Wingdings" panose="05000000000000000000" pitchFamily="2" charset="2"/>
              <a:buChar char="q"/>
            </a:pPr>
            <a:r>
              <a:rPr lang="en-IN" sz="3200" dirty="0"/>
              <a:t>Readers will visit this section for many reasons and with  various questions they want answered, but your objective is the same to inform them why they are on the site or why they should be on the site.</a:t>
            </a:r>
          </a:p>
        </p:txBody>
      </p:sp>
    </p:spTree>
    <p:extLst>
      <p:ext uri="{BB962C8B-B14F-4D97-AF65-F5344CB8AC3E}">
        <p14:creationId xmlns:p14="http://schemas.microsoft.com/office/powerpoint/2010/main" val="4081168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EBCBF-25AC-4E4E-9BF5-C3E7E6AEFC50}"/>
              </a:ext>
            </a:extLst>
          </p:cNvPr>
          <p:cNvPicPr>
            <a:picLocks noChangeAspect="1"/>
          </p:cNvPicPr>
          <p:nvPr/>
        </p:nvPicPr>
        <p:blipFill rotWithShape="1">
          <a:blip r:embed="rId2">
            <a:extLst>
              <a:ext uri="{28A0092B-C50C-407E-A947-70E740481C1C}">
                <a14:useLocalDpi xmlns:a14="http://schemas.microsoft.com/office/drawing/2010/main" val="0"/>
              </a:ext>
            </a:extLst>
          </a:blip>
          <a:srcRect t="13718" r="1590" b="5232"/>
          <a:stretch/>
        </p:blipFill>
        <p:spPr>
          <a:xfrm>
            <a:off x="0" y="1"/>
            <a:ext cx="12192000" cy="6858000"/>
          </a:xfrm>
          <a:prstGeom prst="rect">
            <a:avLst/>
          </a:prstGeom>
        </p:spPr>
      </p:pic>
    </p:spTree>
    <p:extLst>
      <p:ext uri="{BB962C8B-B14F-4D97-AF65-F5344CB8AC3E}">
        <p14:creationId xmlns:p14="http://schemas.microsoft.com/office/powerpoint/2010/main" val="159058807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1519</TotalTime>
  <Words>731</Words>
  <Application>Microsoft Office PowerPoint</Application>
  <PresentationFormat>Widescreen</PresentationFormat>
  <Paragraphs>85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Century Gothic</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ishaishmee@outlook.com</dc:creator>
  <cp:lastModifiedBy>ishaishmee@outlook.com</cp:lastModifiedBy>
  <cp:revision>59</cp:revision>
  <dcterms:created xsi:type="dcterms:W3CDTF">2021-09-01T07:12:31Z</dcterms:created>
  <dcterms:modified xsi:type="dcterms:W3CDTF">2021-09-18T06:24:37Z</dcterms:modified>
</cp:coreProperties>
</file>